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0" d="100"/>
          <a:sy n="50" d="100"/>
        </p:scale>
        <p:origin x="-582" y="1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B4CE77-6E53-4CA8-892C-2A74516D699C}" type="datetimeFigureOut">
              <a:rPr lang="es-MX" smtClean="0"/>
              <a:t>17/03/2011</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2A7739-D7B4-4322-A0B8-B53B761CEA80}" type="slidenum">
              <a:rPr lang="es-MX" smtClean="0"/>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MX" baseline="0" dirty="0" smtClean="0"/>
          </a:p>
        </p:txBody>
      </p:sp>
      <p:sp>
        <p:nvSpPr>
          <p:cNvPr id="4" name="3 Marcador de número de diapositiva"/>
          <p:cNvSpPr>
            <a:spLocks noGrp="1"/>
          </p:cNvSpPr>
          <p:nvPr>
            <p:ph type="sldNum" sz="quarter" idx="10"/>
          </p:nvPr>
        </p:nvSpPr>
        <p:spPr/>
        <p:txBody>
          <a:bodyPr/>
          <a:lstStyle/>
          <a:p>
            <a:fld id="{3D2A7739-D7B4-4322-A0B8-B53B761CEA80}" type="slidenum">
              <a:rPr lang="es-MX" smtClean="0"/>
              <a:t>1</a:t>
            </a:fld>
            <a:endParaRPr lang="es-MX"/>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2018E8D7-81E4-4BD8-B5DF-5C0695A076C3}" type="datetimeFigureOut">
              <a:rPr lang="es-MX" smtClean="0"/>
              <a:t>17/03/2011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D48ED29-BABE-41F2-BEAD-2FECC6DB30DF}" type="slidenum">
              <a:rPr lang="es-MX" smtClean="0"/>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018E8D7-81E4-4BD8-B5DF-5C0695A076C3}" type="datetimeFigureOut">
              <a:rPr lang="es-MX" smtClean="0"/>
              <a:t>17/03/2011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D48ED29-BABE-41F2-BEAD-2FECC6DB30DF}" type="slidenum">
              <a:rPr lang="es-MX" smtClean="0"/>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018E8D7-81E4-4BD8-B5DF-5C0695A076C3}" type="datetimeFigureOut">
              <a:rPr lang="es-MX" smtClean="0"/>
              <a:t>17/03/2011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D48ED29-BABE-41F2-BEAD-2FECC6DB30DF}" type="slidenum">
              <a:rPr lang="es-MX" smtClean="0"/>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2018E8D7-81E4-4BD8-B5DF-5C0695A076C3}" type="datetimeFigureOut">
              <a:rPr lang="es-MX" smtClean="0"/>
              <a:t>17/03/2011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D48ED29-BABE-41F2-BEAD-2FECC6DB30DF}" type="slidenum">
              <a:rPr lang="es-MX" smtClean="0"/>
              <a:t>‹Nº›</a:t>
            </a:fld>
            <a:endParaRPr lang="es-MX"/>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018E8D7-81E4-4BD8-B5DF-5C0695A076C3}" type="datetimeFigureOut">
              <a:rPr lang="es-MX" smtClean="0"/>
              <a:t>17/03/2011</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D48ED29-BABE-41F2-BEAD-2FECC6DB30DF}" type="slidenum">
              <a:rPr lang="es-MX" smtClean="0"/>
              <a:t>‹Nº›</a:t>
            </a:fld>
            <a:endParaRPr lang="es-MX"/>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2018E8D7-81E4-4BD8-B5DF-5C0695A076C3}" type="datetimeFigureOut">
              <a:rPr lang="es-MX" smtClean="0"/>
              <a:t>17/03/2011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D48ED29-BABE-41F2-BEAD-2FECC6DB30DF}" type="slidenum">
              <a:rPr lang="es-MX" smtClean="0"/>
              <a:t>‹Nº›</a:t>
            </a:fld>
            <a:endParaRPr lang="es-MX"/>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2018E8D7-81E4-4BD8-B5DF-5C0695A076C3}" type="datetimeFigureOut">
              <a:rPr lang="es-MX" smtClean="0"/>
              <a:t>17/03/2011</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9D48ED29-BABE-41F2-BEAD-2FECC6DB30DF}" type="slidenum">
              <a:rPr lang="es-MX" smtClean="0"/>
              <a:t>‹Nº›</a:t>
            </a:fld>
            <a:endParaRPr lang="es-MX"/>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2018E8D7-81E4-4BD8-B5DF-5C0695A076C3}" type="datetimeFigureOut">
              <a:rPr lang="es-MX" smtClean="0"/>
              <a:t>17/03/2011</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9D48ED29-BABE-41F2-BEAD-2FECC6DB30DF}" type="slidenum">
              <a:rPr lang="es-MX" smtClean="0"/>
              <a:t>‹Nº›</a:t>
            </a:fld>
            <a:endParaRPr lang="es-MX"/>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018E8D7-81E4-4BD8-B5DF-5C0695A076C3}" type="datetimeFigureOut">
              <a:rPr lang="es-MX" smtClean="0"/>
              <a:t>17/03/2011</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9D48ED29-BABE-41F2-BEAD-2FECC6DB30DF}" type="slidenum">
              <a:rPr lang="es-MX" smtClean="0"/>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018E8D7-81E4-4BD8-B5DF-5C0695A076C3}" type="datetimeFigureOut">
              <a:rPr lang="es-MX" smtClean="0"/>
              <a:t>17/03/2011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D48ED29-BABE-41F2-BEAD-2FECC6DB30DF}" type="slidenum">
              <a:rPr lang="es-MX" smtClean="0"/>
              <a:t>‹Nº›</a:t>
            </a:fld>
            <a:endParaRPr lang="es-MX"/>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018E8D7-81E4-4BD8-B5DF-5C0695A076C3}" type="datetimeFigureOut">
              <a:rPr lang="es-MX" smtClean="0"/>
              <a:t>17/03/2011</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D48ED29-BABE-41F2-BEAD-2FECC6DB30DF}" type="slidenum">
              <a:rPr lang="es-MX" smtClean="0"/>
              <a:t>‹Nº›</a:t>
            </a:fld>
            <a:endParaRPr lang="es-MX"/>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18E8D7-81E4-4BD8-B5DF-5C0695A076C3}" type="datetimeFigureOut">
              <a:rPr lang="es-MX" smtClean="0"/>
              <a:t>17/03/2011</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48ED29-BABE-41F2-BEAD-2FECC6DB30DF}" type="slidenum">
              <a:rPr lang="es-MX" smtClean="0"/>
              <a:t>‹Nº›</a:t>
            </a:fld>
            <a:endParaRPr lang="es-MX"/>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MX" sz="4800" dirty="0" smtClean="0">
                <a:latin typeface="Algerian" pitchFamily="82" charset="0"/>
              </a:rPr>
              <a:t>DANZAS PREHISPANICAS</a:t>
            </a:r>
            <a:endParaRPr lang="es-MX" sz="4800" dirty="0">
              <a:latin typeface="Algerian" pitchFamily="82" charset="0"/>
            </a:endParaRPr>
          </a:p>
        </p:txBody>
      </p:sp>
      <p:sp>
        <p:nvSpPr>
          <p:cNvPr id="3" name="2 Subtítulo"/>
          <p:cNvSpPr>
            <a:spLocks noGrp="1"/>
          </p:cNvSpPr>
          <p:nvPr>
            <p:ph type="subTitle" idx="1"/>
          </p:nvPr>
        </p:nvSpPr>
        <p:spPr/>
        <p:txBody>
          <a:bodyPr>
            <a:normAutofit fontScale="92500" lnSpcReduction="20000"/>
          </a:bodyPr>
          <a:lstStyle/>
          <a:p>
            <a:r>
              <a:rPr lang="es-MX" dirty="0" smtClean="0">
                <a:solidFill>
                  <a:srgbClr val="C00000"/>
                </a:solidFill>
              </a:rPr>
              <a:t>CONCHEROS</a:t>
            </a:r>
          </a:p>
          <a:p>
            <a:r>
              <a:rPr lang="es-MX" dirty="0" smtClean="0"/>
              <a:t> </a:t>
            </a:r>
            <a:r>
              <a:rPr lang="es-MX" dirty="0" smtClean="0">
                <a:solidFill>
                  <a:srgbClr val="FF0000"/>
                </a:solidFill>
              </a:rPr>
              <a:t>DANZA AZTECA O DANZA DE LA CONQUISTA</a:t>
            </a:r>
          </a:p>
          <a:p>
            <a:r>
              <a:rPr lang="es-MX" dirty="0" smtClean="0"/>
              <a:t> </a:t>
            </a:r>
            <a:endParaRPr lang="es-MX"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0070C0"/>
                </a:solidFill>
                <a:latin typeface="Impact" pitchFamily="34" charset="0"/>
              </a:rPr>
              <a:t>CONTENIDO</a:t>
            </a:r>
            <a:endParaRPr lang="es-MX" dirty="0">
              <a:solidFill>
                <a:srgbClr val="0070C0"/>
              </a:solidFill>
              <a:latin typeface="Impact" pitchFamily="34" charset="0"/>
            </a:endParaRPr>
          </a:p>
        </p:txBody>
      </p:sp>
      <p:sp>
        <p:nvSpPr>
          <p:cNvPr id="3" name="2 Marcador de contenido"/>
          <p:cNvSpPr>
            <a:spLocks noGrp="1"/>
          </p:cNvSpPr>
          <p:nvPr>
            <p:ph idx="1"/>
          </p:nvPr>
        </p:nvSpPr>
        <p:spPr/>
        <p:txBody>
          <a:bodyPr>
            <a:normAutofit lnSpcReduction="10000"/>
          </a:bodyPr>
          <a:lstStyle/>
          <a:p>
            <a:r>
              <a:rPr lang="es-MX" dirty="0" smtClean="0">
                <a:solidFill>
                  <a:srgbClr val="FF0000"/>
                </a:solidFill>
                <a:latin typeface="Aharoni" pitchFamily="2" charset="-79"/>
                <a:cs typeface="Aharoni" pitchFamily="2" charset="-79"/>
              </a:rPr>
              <a:t>LAS DANZAS SON TESTIMONIOS VIVIENTES DE LEGENDARIOS SUCESOS HISTORICOS Y DE ANSESTRALES CREENCIAS RELIGIOSAS QUE SE EXPRESAN MEDANTE MOVIMIENTO CORPORAL Y CON SU INDUMENTARIA.</a:t>
            </a:r>
          </a:p>
          <a:p>
            <a:r>
              <a:rPr lang="es-MX" dirty="0" smtClean="0">
                <a:solidFill>
                  <a:srgbClr val="C00000"/>
                </a:solidFill>
                <a:latin typeface="Algerian" pitchFamily="82" charset="0"/>
              </a:rPr>
              <a:t>LAS DANZAS PREHISPANICAS SE HEREDAN DE GENERACION EN GENERACION. </a:t>
            </a:r>
            <a:endParaRPr lang="es-MX" dirty="0">
              <a:solidFill>
                <a:srgbClr val="C00000"/>
              </a:solidFill>
              <a:latin typeface="Algerian" pitchFamily="82"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solidFill>
                  <a:srgbClr val="FFC000"/>
                </a:solidFill>
                <a:latin typeface="Impact" pitchFamily="34" charset="0"/>
              </a:rPr>
              <a:t>DANZANTES</a:t>
            </a:r>
            <a:endParaRPr lang="es-MX" dirty="0">
              <a:solidFill>
                <a:srgbClr val="FFC000"/>
              </a:solidFill>
              <a:latin typeface="Impact" pitchFamily="34" charset="0"/>
            </a:endParaRPr>
          </a:p>
        </p:txBody>
      </p:sp>
      <p:pic>
        <p:nvPicPr>
          <p:cNvPr id="4" name="3 Marcador de contenido" descr="azteca-dancer.gif"/>
          <p:cNvPicPr>
            <a:picLocks noGrp="1" noChangeAspect="1"/>
          </p:cNvPicPr>
          <p:nvPr>
            <p:ph idx="1"/>
          </p:nvPr>
        </p:nvPicPr>
        <p:blipFill>
          <a:blip r:embed="rId2" cstate="print"/>
          <a:stretch>
            <a:fillRect/>
          </a:stretch>
        </p:blipFill>
        <p:spPr>
          <a:xfrm>
            <a:off x="3657600" y="2501106"/>
            <a:ext cx="1828800" cy="272415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2060"/>
          </a:solidFill>
        </p:spPr>
        <p:txBody>
          <a:bodyPr/>
          <a:lstStyle/>
          <a:p>
            <a:r>
              <a:rPr lang="es-MX" dirty="0" smtClean="0">
                <a:solidFill>
                  <a:srgbClr val="C00000"/>
                </a:solidFill>
                <a:latin typeface="Impact" pitchFamily="34" charset="0"/>
              </a:rPr>
              <a:t>DANZA DE LOS CONCHEROS</a:t>
            </a:r>
            <a:endParaRPr lang="es-MX" dirty="0">
              <a:solidFill>
                <a:srgbClr val="C00000"/>
              </a:solidFill>
              <a:latin typeface="Impact" pitchFamily="34" charset="0"/>
            </a:endParaRPr>
          </a:p>
        </p:txBody>
      </p:sp>
      <p:sp>
        <p:nvSpPr>
          <p:cNvPr id="3" name="2 Marcador de contenido"/>
          <p:cNvSpPr>
            <a:spLocks noGrp="1"/>
          </p:cNvSpPr>
          <p:nvPr>
            <p:ph idx="1"/>
          </p:nvPr>
        </p:nvSpPr>
        <p:spPr/>
        <p:txBody>
          <a:bodyPr>
            <a:normAutofit lnSpcReduction="10000"/>
          </a:bodyPr>
          <a:lstStyle/>
          <a:p>
            <a:r>
              <a:rPr lang="es-MX" dirty="0" smtClean="0">
                <a:solidFill>
                  <a:srgbClr val="FF0000"/>
                </a:solidFill>
              </a:rPr>
              <a:t>Ejecutada en los estados del centro del país, la "Danza de los concheros" es una de las más antiguas.</a:t>
            </a:r>
            <a:br>
              <a:rPr lang="es-MX" dirty="0" smtClean="0">
                <a:solidFill>
                  <a:srgbClr val="FF0000"/>
                </a:solidFill>
              </a:rPr>
            </a:br>
            <a:r>
              <a:rPr lang="es-MX" dirty="0" smtClean="0">
                <a:solidFill>
                  <a:srgbClr val="FF0000"/>
                </a:solidFill>
              </a:rPr>
              <a:t/>
            </a:r>
            <a:br>
              <a:rPr lang="es-MX" dirty="0" smtClean="0">
                <a:solidFill>
                  <a:srgbClr val="FF0000"/>
                </a:solidFill>
              </a:rPr>
            </a:br>
            <a:r>
              <a:rPr lang="es-MX" dirty="0" smtClean="0">
                <a:solidFill>
                  <a:srgbClr val="FF0000"/>
                </a:solidFill>
              </a:rPr>
              <a:t>Ejecutada por nuestros antepasados prehispánicos, aún hoy este baile conserva casi todos sus detalles originales, siendo una de las expresiones que más llaman la atención, desde sus movimientos hasta el vestuario</a:t>
            </a:r>
            <a:endParaRPr lang="es-MX" dirty="0">
              <a:solidFill>
                <a:srgbClr val="FF0000"/>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r>
              <a:rPr lang="es-MX" dirty="0" smtClean="0">
                <a:solidFill>
                  <a:srgbClr val="00B0F0"/>
                </a:solidFill>
              </a:rPr>
              <a:t>Las raíces de este baile datan del "Mitote", que era ejecutado en las plazas principales o en el atrio del templo mayor, donde se reunían miles de personas, algunos para ser espectadores y otros tantos para ser los bailarines.</a:t>
            </a:r>
            <a:r>
              <a:rPr lang="es-MX" dirty="0" smtClean="0"/>
              <a:t/>
            </a:r>
            <a:br>
              <a:rPr lang="es-MX" dirty="0" smtClean="0"/>
            </a:br>
            <a:r>
              <a:rPr lang="es-MX" dirty="0" smtClean="0"/>
              <a:t/>
            </a:r>
            <a:br>
              <a:rPr lang="es-MX" dirty="0" smtClean="0"/>
            </a:br>
            <a:endParaRPr lang="es-MX"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normAutofit lnSpcReduction="10000"/>
          </a:bodyPr>
          <a:lstStyle/>
          <a:p>
            <a:r>
              <a:rPr lang="es-MX" dirty="0" smtClean="0">
                <a:solidFill>
                  <a:srgbClr val="00B050"/>
                </a:solidFill>
              </a:rPr>
              <a:t>La disciplina era parte importante, por lo cual aquellos que no trabajaban correctamente eran castigados.</a:t>
            </a:r>
            <a:br>
              <a:rPr lang="es-MX" dirty="0" smtClean="0">
                <a:solidFill>
                  <a:srgbClr val="00B050"/>
                </a:solidFill>
              </a:rPr>
            </a:br>
            <a:r>
              <a:rPr lang="es-MX" dirty="0" smtClean="0">
                <a:solidFill>
                  <a:srgbClr val="00B050"/>
                </a:solidFill>
              </a:rPr>
              <a:t/>
            </a:r>
            <a:br>
              <a:rPr lang="es-MX" dirty="0" smtClean="0">
                <a:solidFill>
                  <a:srgbClr val="00B050"/>
                </a:solidFill>
              </a:rPr>
            </a:br>
            <a:r>
              <a:rPr lang="es-MX" dirty="0" smtClean="0">
                <a:solidFill>
                  <a:srgbClr val="00B050"/>
                </a:solidFill>
              </a:rPr>
              <a:t>Esta tradición dancística se conserva aún en estados como el nuestro, en el Distrito Federal, en Hidalgo, y su nombre proviene de las bandas de conchas (</a:t>
            </a:r>
            <a:r>
              <a:rPr lang="es-MX" dirty="0" err="1" smtClean="0">
                <a:solidFill>
                  <a:srgbClr val="00B050"/>
                </a:solidFill>
              </a:rPr>
              <a:t>ayoyotes</a:t>
            </a:r>
            <a:r>
              <a:rPr lang="es-MX" dirty="0" smtClean="0">
                <a:solidFill>
                  <a:srgbClr val="00B050"/>
                </a:solidFill>
              </a:rPr>
              <a:t>) los cuales están atados alrededor del tobillo del bailarín.(j)</a:t>
            </a:r>
          </a:p>
          <a:p>
            <a:endParaRPr lang="es-MX"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MX"/>
          </a:p>
        </p:txBody>
      </p:sp>
      <p:sp>
        <p:nvSpPr>
          <p:cNvPr id="3" name="2 Marcador de contenido"/>
          <p:cNvSpPr>
            <a:spLocks noGrp="1"/>
          </p:cNvSpPr>
          <p:nvPr>
            <p:ph idx="1"/>
          </p:nvPr>
        </p:nvSpPr>
        <p:spPr/>
        <p:txBody>
          <a:bodyPr/>
          <a:lstStyle/>
          <a:p>
            <a:endParaRPr lang="es-MX" dirty="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TotalTime>
  <Words>138</Words>
  <Application>Microsoft Office PowerPoint</Application>
  <PresentationFormat>Presentación en pantalla (4:3)</PresentationFormat>
  <Paragraphs>13</Paragraphs>
  <Slides>7</Slides>
  <Notes>1</Notes>
  <HiddenSlides>0</HiddenSlides>
  <MMClips>0</MMClips>
  <ScaleCrop>false</ScaleCrop>
  <HeadingPairs>
    <vt:vector size="4" baseType="variant">
      <vt:variant>
        <vt:lpstr>Tema</vt:lpstr>
      </vt:variant>
      <vt:variant>
        <vt:i4>1</vt:i4>
      </vt:variant>
      <vt:variant>
        <vt:lpstr>Títulos de diapositiva</vt:lpstr>
      </vt:variant>
      <vt:variant>
        <vt:i4>7</vt:i4>
      </vt:variant>
    </vt:vector>
  </HeadingPairs>
  <TitlesOfParts>
    <vt:vector size="8" baseType="lpstr">
      <vt:lpstr>Tema de Office</vt:lpstr>
      <vt:lpstr>DANZAS PREHISPANICAS</vt:lpstr>
      <vt:lpstr>CONTENIDO</vt:lpstr>
      <vt:lpstr>DANZANTES</vt:lpstr>
      <vt:lpstr>DANZA DE LOS CONCHEROS</vt:lpstr>
      <vt:lpstr>Diapositiva 5</vt:lpstr>
      <vt:lpstr>Diapositiva 6</vt:lpstr>
      <vt:lpstr>Diapositiva 7</vt:lpstr>
    </vt:vector>
  </TitlesOfParts>
  <Company>SNTE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DANZAS PREHISPANICAS</dc:title>
  <dc:creator>snte</dc:creator>
  <cp:lastModifiedBy>snte</cp:lastModifiedBy>
  <cp:revision>9</cp:revision>
  <dcterms:created xsi:type="dcterms:W3CDTF">2011-03-17T20:13:17Z</dcterms:created>
  <dcterms:modified xsi:type="dcterms:W3CDTF">2011-03-17T21:43:13Z</dcterms:modified>
</cp:coreProperties>
</file>